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e1fb237ea_1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e1fb237ea_1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ec5d9526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4ec5d9526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4e2be23e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4e2be23e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4e2be23e5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4e2be23e5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4e2be23e5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4e2be23e5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4e2be23e5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4e2be23e5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e2be23e5c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e2be23e5c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e1fb237e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e1fb237e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e1fb237ea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e1fb237ea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ec5d9526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ec5d9526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e1fb237ea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e1fb237ea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e1fb237ea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e1fb237ea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e1fb237ea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e1fb237ea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e1fb237ea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e1fb237ea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e1fb237ea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e1fb237ea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5CADD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rgbClr val="5CADD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rgbClr val="5CADD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CADD3"/>
              </a:buClr>
              <a:buSzPts val="9600"/>
              <a:buFont typeface="Lato"/>
              <a:buNone/>
              <a:defRPr sz="9600">
                <a:solidFill>
                  <a:srgbClr val="5CADD3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5CADD3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rgbClr val="5CADD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rgbClr val="5CADD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rgbClr val="5CADD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b="0" l="0" r="73163" t="0"/>
          <a:stretch/>
        </p:blipFill>
        <p:spPr>
          <a:xfrm>
            <a:off x="2086422" y="4581300"/>
            <a:ext cx="390028" cy="31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Google Shape;30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rgbClr val="5CADD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rgbClr val="5CADD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" name="Google Shape;32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rgbClr val="5CADD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" name="Google Shape;33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rgbClr val="5CADD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Google Shape;46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" name="Google Shape;47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rgbClr val="5CAD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CADD3"/>
              </a:buClr>
              <a:buSzPts val="3600"/>
              <a:buNone/>
              <a:defRPr sz="3600">
                <a:solidFill>
                  <a:srgbClr val="5CADD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rgbClr val="5CADD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validator.w3.org/nu/?doc=https%3A%2F%2Fmirimagic.github.io%2FWebAgency%2F" TargetMode="External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CADD3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972100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Intégrez </a:t>
            </a:r>
            <a:br>
              <a:rPr lang="fr"/>
            </a:br>
            <a:r>
              <a:rPr lang="fr"/>
              <a:t>la maquette du site d'une agence web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75" y="3238450"/>
            <a:ext cx="64920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Soutenance 1 – Marie-Jo Engeloch</a:t>
            </a:r>
            <a:endParaRPr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7875" y="3975475"/>
            <a:ext cx="2311000" cy="50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22"/>
          <p:cNvPicPr preferRelativeResize="0"/>
          <p:nvPr/>
        </p:nvPicPr>
        <p:blipFill rotWithShape="1">
          <a:blip r:embed="rId3">
            <a:alphaModFix/>
          </a:blip>
          <a:srcRect b="0" l="0" r="0" t="74627"/>
          <a:stretch/>
        </p:blipFill>
        <p:spPr>
          <a:xfrm>
            <a:off x="1116825" y="1295000"/>
            <a:ext cx="7356474" cy="3187423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2" name="Google Shape;232;p22"/>
          <p:cNvSpPr/>
          <p:nvPr/>
        </p:nvSpPr>
        <p:spPr>
          <a:xfrm rot="10800000">
            <a:off x="5842675" y="1473025"/>
            <a:ext cx="1905300" cy="2754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2"/>
          <p:cNvSpPr txBox="1"/>
          <p:nvPr/>
        </p:nvSpPr>
        <p:spPr>
          <a:xfrm>
            <a:off x="5767001" y="4148150"/>
            <a:ext cx="7788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&lt;aside&gt;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234" name="Google Shape;234;p22"/>
          <p:cNvSpPr/>
          <p:nvPr/>
        </p:nvSpPr>
        <p:spPr>
          <a:xfrm rot="10800000">
            <a:off x="5922775" y="1776150"/>
            <a:ext cx="1120200" cy="3495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2"/>
          <p:cNvSpPr/>
          <p:nvPr/>
        </p:nvSpPr>
        <p:spPr>
          <a:xfrm rot="10800000">
            <a:off x="5922625" y="1571325"/>
            <a:ext cx="820200" cy="191700"/>
          </a:xfrm>
          <a:prstGeom prst="rect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2"/>
          <p:cNvSpPr txBox="1"/>
          <p:nvPr/>
        </p:nvSpPr>
        <p:spPr>
          <a:xfrm>
            <a:off x="6917350" y="1612393"/>
            <a:ext cx="6273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6AA84F"/>
                </a:solidFill>
              </a:rPr>
              <a:t>&lt;p&gt;</a:t>
            </a:r>
            <a:endParaRPr sz="1300">
              <a:solidFill>
                <a:srgbClr val="6AA84F"/>
              </a:solidFill>
            </a:endParaRPr>
          </a:p>
        </p:txBody>
      </p:sp>
      <p:sp>
        <p:nvSpPr>
          <p:cNvPr id="237" name="Google Shape;237;p22"/>
          <p:cNvSpPr txBox="1"/>
          <p:nvPr/>
        </p:nvSpPr>
        <p:spPr>
          <a:xfrm>
            <a:off x="6680881" y="1473022"/>
            <a:ext cx="6273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F1C232"/>
                </a:solidFill>
              </a:rPr>
              <a:t>&lt;h3&gt;</a:t>
            </a:r>
            <a:endParaRPr sz="1300">
              <a:solidFill>
                <a:srgbClr val="F1C232"/>
              </a:solidFill>
            </a:endParaRPr>
          </a:p>
        </p:txBody>
      </p:sp>
      <p:sp>
        <p:nvSpPr>
          <p:cNvPr id="238" name="Google Shape;238;p22"/>
          <p:cNvSpPr txBox="1"/>
          <p:nvPr/>
        </p:nvSpPr>
        <p:spPr>
          <a:xfrm>
            <a:off x="7042974" y="1886738"/>
            <a:ext cx="7050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85200C"/>
                </a:solidFill>
              </a:rPr>
              <a:t>&lt;form&gt;</a:t>
            </a:r>
            <a:endParaRPr sz="1200">
              <a:solidFill>
                <a:srgbClr val="85200C"/>
              </a:solidFill>
            </a:endParaRPr>
          </a:p>
        </p:txBody>
      </p:sp>
      <p:sp>
        <p:nvSpPr>
          <p:cNvPr id="239" name="Google Shape;239;p22"/>
          <p:cNvSpPr/>
          <p:nvPr/>
        </p:nvSpPr>
        <p:spPr>
          <a:xfrm rot="10800000">
            <a:off x="5919025" y="2161075"/>
            <a:ext cx="1738200" cy="1975200"/>
          </a:xfrm>
          <a:prstGeom prst="rect">
            <a:avLst/>
          </a:prstGeom>
          <a:noFill/>
          <a:ln cap="flat" cmpd="sng" w="19050">
            <a:solidFill>
              <a:srgbClr val="85200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2"/>
          <p:cNvSpPr/>
          <p:nvPr/>
        </p:nvSpPr>
        <p:spPr>
          <a:xfrm rot="10800000">
            <a:off x="5950800" y="2205850"/>
            <a:ext cx="1678500" cy="19095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2"/>
          <p:cNvSpPr txBox="1"/>
          <p:nvPr/>
        </p:nvSpPr>
        <p:spPr>
          <a:xfrm>
            <a:off x="6680875" y="3794400"/>
            <a:ext cx="9075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6AA84F"/>
                </a:solidFill>
              </a:rPr>
              <a:t>&lt;input&gt;</a:t>
            </a:r>
            <a:endParaRPr sz="1300">
              <a:solidFill>
                <a:srgbClr val="6AA84F"/>
              </a:solidFill>
            </a:endParaRPr>
          </a:p>
        </p:txBody>
      </p:sp>
      <p:sp>
        <p:nvSpPr>
          <p:cNvPr id="242" name="Google Shape;242;p2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Maquette - Section contact</a:t>
            </a:r>
            <a:endParaRPr/>
          </a:p>
        </p:txBody>
      </p:sp>
      <p:sp>
        <p:nvSpPr>
          <p:cNvPr id="243" name="Google Shape;243;p22"/>
          <p:cNvSpPr txBox="1"/>
          <p:nvPr/>
        </p:nvSpPr>
        <p:spPr>
          <a:xfrm>
            <a:off x="963197" y="905990"/>
            <a:ext cx="9675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74EA7"/>
                </a:solidFill>
              </a:rPr>
              <a:t>&lt;section&gt;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244" name="Google Shape;244;p22"/>
          <p:cNvSpPr txBox="1"/>
          <p:nvPr/>
        </p:nvSpPr>
        <p:spPr>
          <a:xfrm>
            <a:off x="1573499" y="1211350"/>
            <a:ext cx="14562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C27BA0"/>
                </a:solidFill>
              </a:rPr>
              <a:t>&lt;iframe&gt; + &lt;div&gt;</a:t>
            </a:r>
            <a:endParaRPr sz="1300">
              <a:solidFill>
                <a:srgbClr val="C27BA0"/>
              </a:solidFill>
            </a:endParaRPr>
          </a:p>
        </p:txBody>
      </p:sp>
      <p:sp>
        <p:nvSpPr>
          <p:cNvPr id="245" name="Google Shape;245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46" name="Google Shape;246;p22"/>
          <p:cNvSpPr/>
          <p:nvPr/>
        </p:nvSpPr>
        <p:spPr>
          <a:xfrm>
            <a:off x="1033075" y="1211350"/>
            <a:ext cx="7503600" cy="3308700"/>
          </a:xfrm>
          <a:prstGeom prst="rect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2"/>
          <p:cNvSpPr/>
          <p:nvPr/>
        </p:nvSpPr>
        <p:spPr>
          <a:xfrm>
            <a:off x="1116750" y="1295075"/>
            <a:ext cx="7356600" cy="3187500"/>
          </a:xfrm>
          <a:prstGeom prst="rect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3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W3C</a:t>
            </a:r>
            <a:endParaRPr/>
          </a:p>
        </p:txBody>
      </p:sp>
      <p:sp>
        <p:nvSpPr>
          <p:cNvPr id="253" name="Google Shape;253;p23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Voici les résultats lors du passage dans le validateur de W3C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https://validator.w3.org/nu/?doc=https%3A%2F%2Fmirimagic.github.io%2FWebAgency%2F</a:t>
            </a:r>
            <a:r>
              <a:rPr lang="fr"/>
              <a:t> </a:t>
            </a:r>
            <a:endParaRPr/>
          </a:p>
        </p:txBody>
      </p:sp>
      <p:pic>
        <p:nvPicPr>
          <p:cNvPr id="254" name="Google Shape;25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2701" y="3279627"/>
            <a:ext cx="1642875" cy="109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4"/>
          <p:cNvSpPr txBox="1"/>
          <p:nvPr>
            <p:ph type="title"/>
          </p:nvPr>
        </p:nvSpPr>
        <p:spPr>
          <a:xfrm>
            <a:off x="0" y="1560875"/>
            <a:ext cx="45879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Qu'est-ce qu’un intégrateur Web ?</a:t>
            </a:r>
            <a:endParaRPr/>
          </a:p>
        </p:txBody>
      </p:sp>
      <p:pic>
        <p:nvPicPr>
          <p:cNvPr id="260" name="Google Shape;260;p24"/>
          <p:cNvPicPr preferRelativeResize="0"/>
          <p:nvPr/>
        </p:nvPicPr>
        <p:blipFill rotWithShape="1">
          <a:blip r:embed="rId3">
            <a:alphaModFix/>
          </a:blip>
          <a:srcRect b="0" l="6658" r="8307" t="2028"/>
          <a:stretch/>
        </p:blipFill>
        <p:spPr>
          <a:xfrm>
            <a:off x="4682675" y="2300225"/>
            <a:ext cx="4318451" cy="284327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4"/>
          <p:cNvSpPr txBox="1"/>
          <p:nvPr/>
        </p:nvSpPr>
        <p:spPr>
          <a:xfrm>
            <a:off x="7569600" y="4893900"/>
            <a:ext cx="10896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©blog.phpnet.org</a:t>
            </a:r>
            <a:endParaRPr sz="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L’intégrateur Web</a:t>
            </a:r>
            <a:endParaRPr/>
          </a:p>
        </p:txBody>
      </p:sp>
      <p:pic>
        <p:nvPicPr>
          <p:cNvPr id="267" name="Google Shape;2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000" y="1624250"/>
            <a:ext cx="2707563" cy="196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5"/>
          <p:cNvPicPr preferRelativeResize="0"/>
          <p:nvPr/>
        </p:nvPicPr>
        <p:blipFill rotWithShape="1">
          <a:blip r:embed="rId4">
            <a:alphaModFix/>
          </a:blip>
          <a:srcRect b="0" l="0" r="41082" t="0"/>
          <a:stretch/>
        </p:blipFill>
        <p:spPr>
          <a:xfrm>
            <a:off x="3515640" y="1624263"/>
            <a:ext cx="2135362" cy="196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0065" y="1778401"/>
            <a:ext cx="2707559" cy="1652998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5"/>
          <p:cNvSpPr/>
          <p:nvPr/>
        </p:nvSpPr>
        <p:spPr>
          <a:xfrm rot="5400000">
            <a:off x="3086950" y="2454150"/>
            <a:ext cx="348300" cy="301500"/>
          </a:xfrm>
          <a:prstGeom prst="triangle">
            <a:avLst>
              <a:gd fmla="val 50000" name="adj"/>
            </a:avLst>
          </a:prstGeom>
          <a:solidFill>
            <a:srgbClr val="5CAD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5"/>
          <p:cNvSpPr/>
          <p:nvPr/>
        </p:nvSpPr>
        <p:spPr>
          <a:xfrm rot="5400000">
            <a:off x="5731375" y="2454150"/>
            <a:ext cx="348300" cy="301500"/>
          </a:xfrm>
          <a:prstGeom prst="triangle">
            <a:avLst>
              <a:gd fmla="val 50000" name="adj"/>
            </a:avLst>
          </a:prstGeom>
          <a:solidFill>
            <a:srgbClr val="5CAD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5"/>
          <p:cNvSpPr txBox="1"/>
          <p:nvPr/>
        </p:nvSpPr>
        <p:spPr>
          <a:xfrm>
            <a:off x="305425" y="3581725"/>
            <a:ext cx="27075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468CAD"/>
                </a:solidFill>
                <a:latin typeface="Lato"/>
                <a:ea typeface="Lato"/>
                <a:cs typeface="Lato"/>
                <a:sym typeface="Lato"/>
              </a:rPr>
              <a:t>Web Designer/Graphiste</a:t>
            </a:r>
            <a:endParaRPr b="1">
              <a:solidFill>
                <a:srgbClr val="468CA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(Création de la maquette)</a:t>
            </a:r>
            <a:endParaRPr sz="12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5"/>
          <p:cNvSpPr txBox="1"/>
          <p:nvPr/>
        </p:nvSpPr>
        <p:spPr>
          <a:xfrm>
            <a:off x="3515650" y="3581725"/>
            <a:ext cx="21354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468CAD"/>
                </a:solidFill>
                <a:latin typeface="Lato"/>
                <a:ea typeface="Lato"/>
                <a:cs typeface="Lato"/>
                <a:sym typeface="Lato"/>
              </a:rPr>
              <a:t>Intégrateur Web</a:t>
            </a:r>
            <a:endParaRPr b="1">
              <a:solidFill>
                <a:srgbClr val="468CA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(Mise en place du code </a:t>
            </a:r>
            <a:br>
              <a:rPr lang="fr" sz="12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fr" sz="120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selon la maquette)</a:t>
            </a:r>
            <a:endParaRPr sz="12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p25"/>
          <p:cNvSpPr txBox="1"/>
          <p:nvPr/>
        </p:nvSpPr>
        <p:spPr>
          <a:xfrm>
            <a:off x="6446150" y="3581725"/>
            <a:ext cx="21354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468CAD"/>
                </a:solidFill>
                <a:latin typeface="Lato"/>
                <a:ea typeface="Lato"/>
                <a:cs typeface="Lato"/>
                <a:sym typeface="Lato"/>
              </a:rPr>
              <a:t>Produit final</a:t>
            </a:r>
            <a:endParaRPr b="1" sz="120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75" name="Google Shape;275;p25"/>
          <p:cNvCxnSpPr/>
          <p:nvPr/>
        </p:nvCxnSpPr>
        <p:spPr>
          <a:xfrm>
            <a:off x="3515650" y="4366075"/>
            <a:ext cx="21588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6" name="Google Shape;276;p2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6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Améliorations</a:t>
            </a:r>
            <a:endParaRPr/>
          </a:p>
        </p:txBody>
      </p:sp>
      <p:pic>
        <p:nvPicPr>
          <p:cNvPr id="282" name="Google Shape;28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2566" y="884525"/>
            <a:ext cx="3459574" cy="3374448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6"/>
          <p:cNvSpPr txBox="1"/>
          <p:nvPr/>
        </p:nvSpPr>
        <p:spPr>
          <a:xfrm rot="-3417457">
            <a:off x="7145870" y="2812889"/>
            <a:ext cx="1089390" cy="24971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©Orange</a:t>
            </a:r>
            <a:endParaRPr sz="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Améliorations</a:t>
            </a:r>
            <a:endParaRPr/>
          </a:p>
        </p:txBody>
      </p:sp>
      <p:sp>
        <p:nvSpPr>
          <p:cNvPr id="289" name="Google Shape;289;p27"/>
          <p:cNvSpPr txBox="1"/>
          <p:nvPr>
            <p:ph idx="1" type="body"/>
          </p:nvPr>
        </p:nvSpPr>
        <p:spPr>
          <a:xfrm>
            <a:off x="2410100" y="1595775"/>
            <a:ext cx="47625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8CAD"/>
              </a:buClr>
              <a:buSzPts val="1800"/>
              <a:buChar char="➔"/>
            </a:pPr>
            <a:r>
              <a:rPr lang="fr"/>
              <a:t>Création d’un slideshow automatique et contrôlable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68CAD"/>
              </a:buClr>
              <a:buSzPts val="1800"/>
              <a:buChar char="➔"/>
            </a:pPr>
            <a:r>
              <a:rPr lang="fr"/>
              <a:t>Interactivité sur les différentes sections de la partie “Nos projets”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468CAD"/>
              </a:buClr>
              <a:buSzPts val="1800"/>
              <a:buChar char="➔"/>
            </a:pPr>
            <a:r>
              <a:rPr lang="fr"/>
              <a:t>Changement de la </a:t>
            </a:r>
            <a:r>
              <a:rPr lang="fr"/>
              <a:t>sélection</a:t>
            </a:r>
            <a:r>
              <a:rPr lang="fr"/>
              <a:t> des parties lors de la navigation</a:t>
            </a:r>
            <a:endParaRPr/>
          </a:p>
        </p:txBody>
      </p:sp>
      <p:sp>
        <p:nvSpPr>
          <p:cNvPr id="290" name="Google Shape;290;p2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265500" y="202170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Questions-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Réponses</a:t>
            </a:r>
            <a:endParaRPr/>
          </a:p>
        </p:txBody>
      </p:sp>
      <p:sp>
        <p:nvSpPr>
          <p:cNvPr id="296" name="Google Shape;296;p28"/>
          <p:cNvSpPr/>
          <p:nvPr/>
        </p:nvSpPr>
        <p:spPr>
          <a:xfrm>
            <a:off x="5463125" y="1218975"/>
            <a:ext cx="1538700" cy="1318200"/>
          </a:xfrm>
          <a:prstGeom prst="wedgeEllipseCallout">
            <a:avLst>
              <a:gd fmla="val -43238" name="adj1"/>
              <a:gd fmla="val 53749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600">
                <a:solidFill>
                  <a:srgbClr val="468CAD"/>
                </a:solidFill>
              </a:rPr>
              <a:t>?</a:t>
            </a:r>
            <a:endParaRPr b="1" sz="3600">
              <a:solidFill>
                <a:srgbClr val="468CAD"/>
              </a:solidFill>
            </a:endParaRPr>
          </a:p>
        </p:txBody>
      </p:sp>
      <p:sp>
        <p:nvSpPr>
          <p:cNvPr id="297" name="Google Shape;297;p28"/>
          <p:cNvSpPr/>
          <p:nvPr/>
        </p:nvSpPr>
        <p:spPr>
          <a:xfrm>
            <a:off x="6871700" y="2492575"/>
            <a:ext cx="1538700" cy="1318200"/>
          </a:xfrm>
          <a:prstGeom prst="wedgeEllipseCallout">
            <a:avLst>
              <a:gd fmla="val 47815" name="adj1"/>
              <a:gd fmla="val 51299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600">
                <a:solidFill>
                  <a:srgbClr val="468CAD"/>
                </a:solidFill>
              </a:rPr>
              <a:t>...</a:t>
            </a:r>
            <a:endParaRPr b="1" sz="3600">
              <a:solidFill>
                <a:srgbClr val="468CA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2410100" y="1570525"/>
            <a:ext cx="6321600" cy="27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8CAD"/>
              </a:buClr>
              <a:buSzPts val="1800"/>
              <a:buAutoNum type="arabicPeriod"/>
            </a:pPr>
            <a:r>
              <a:rPr lang="fr"/>
              <a:t>Travail réalisé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Maquette (Alignements, charte graphique, préparation du code)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Le code en </a:t>
            </a:r>
            <a:r>
              <a:rPr lang="fr"/>
              <a:t>pratique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8CAD"/>
              </a:buClr>
              <a:buSzPts val="1800"/>
              <a:buAutoNum type="arabicPeriod"/>
            </a:pPr>
            <a:r>
              <a:rPr lang="fr"/>
              <a:t>Qu'est-ce</a:t>
            </a:r>
            <a:r>
              <a:rPr lang="fr"/>
              <a:t> qu’un intégrateur Web 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8CAD"/>
              </a:buClr>
              <a:buSzPts val="1800"/>
              <a:buAutoNum type="arabicPeriod"/>
            </a:pPr>
            <a:r>
              <a:rPr lang="fr"/>
              <a:t>Améliorations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8CAD"/>
              </a:buClr>
              <a:buSzPts val="1800"/>
              <a:buAutoNum type="arabicPeriod"/>
            </a:pPr>
            <a:r>
              <a:rPr lang="fr"/>
              <a:t>Questions-Réponses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Travail réalisé</a:t>
            </a:r>
            <a:endParaRPr/>
          </a:p>
        </p:txBody>
      </p:sp>
      <p:sp>
        <p:nvSpPr>
          <p:cNvPr id="86" name="Google Shape;86;p15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66666"/>
                </a:solidFill>
              </a:rPr>
              <a:t>Maquette, code html/css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9850" y="1316725"/>
            <a:ext cx="3792674" cy="2417975"/>
          </a:xfrm>
          <a:prstGeom prst="rect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logiciels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2410100" y="1824850"/>
            <a:ext cx="4762500" cy="20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68CAD"/>
              </a:buClr>
              <a:buSzPts val="1800"/>
              <a:buChar char="➔"/>
            </a:pPr>
            <a:r>
              <a:rPr lang="fr"/>
              <a:t>Visual studio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468CAD"/>
              </a:buClr>
              <a:buSzPts val="1800"/>
              <a:buChar char="➔"/>
            </a:pPr>
            <a:r>
              <a:rPr lang="fr"/>
              <a:t>Git et GitHub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468CAD"/>
              </a:buClr>
              <a:buSzPts val="1800"/>
              <a:buChar char="➔"/>
            </a:pPr>
            <a:r>
              <a:rPr lang="fr"/>
              <a:t>Photoshop</a:t>
            </a:r>
            <a:endParaRPr/>
          </a:p>
        </p:txBody>
      </p:sp>
      <p:sp>
        <p:nvSpPr>
          <p:cNvPr id="94" name="Google Shape;94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8528" y="1785550"/>
            <a:ext cx="507018" cy="561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 rotWithShape="1">
          <a:blip r:embed="rId4">
            <a:alphaModFix/>
          </a:blip>
          <a:srcRect b="21278" l="35628" r="35423" t="20850"/>
          <a:stretch/>
        </p:blipFill>
        <p:spPr>
          <a:xfrm>
            <a:off x="4688527" y="3074861"/>
            <a:ext cx="507020" cy="532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8525" y="2444799"/>
            <a:ext cx="507024" cy="53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319500" y="936600"/>
            <a:ext cx="3546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Maquette - </a:t>
            </a:r>
            <a:r>
              <a:rPr lang="fr"/>
              <a:t>Côtes, alignements, couleurs</a:t>
            </a:r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925" y="72225"/>
            <a:ext cx="2970802" cy="49990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17"/>
          <p:cNvCxnSpPr/>
          <p:nvPr/>
        </p:nvCxnSpPr>
        <p:spPr>
          <a:xfrm>
            <a:off x="4949525" y="1832550"/>
            <a:ext cx="22836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05" name="Google Shape;105;p17"/>
          <p:cNvSpPr txBox="1"/>
          <p:nvPr/>
        </p:nvSpPr>
        <p:spPr>
          <a:xfrm>
            <a:off x="4949525" y="1745075"/>
            <a:ext cx="22554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0000"/>
                </a:solidFill>
              </a:rPr>
              <a:t>80%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666600" y="2523950"/>
            <a:ext cx="3095700" cy="17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Bleu WebAgency : RGB 92, 173, 211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Bleu foncé WebAgency : RGB 70, 140, 173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Texte : RGB 39, 39, 39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Fond Projet : RGB 245, 245, 245</a:t>
            </a: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520800" y="2627675"/>
            <a:ext cx="145800" cy="145500"/>
          </a:xfrm>
          <a:prstGeom prst="rect">
            <a:avLst/>
          </a:prstGeom>
          <a:solidFill>
            <a:srgbClr val="5CAD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520800" y="3031400"/>
            <a:ext cx="145800" cy="145500"/>
          </a:xfrm>
          <a:prstGeom prst="rect">
            <a:avLst/>
          </a:prstGeom>
          <a:solidFill>
            <a:srgbClr val="468C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520800" y="3435125"/>
            <a:ext cx="145800" cy="145500"/>
          </a:xfrm>
          <a:prstGeom prst="rect">
            <a:avLst/>
          </a:prstGeom>
          <a:solidFill>
            <a:srgbClr val="27272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520800" y="3854300"/>
            <a:ext cx="145800" cy="145500"/>
          </a:xfrm>
          <a:prstGeom prst="rect">
            <a:avLst/>
          </a:prstGeom>
          <a:solidFill>
            <a:srgbClr val="F5F5F5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Maquette - Header</a:t>
            </a:r>
            <a:endParaRPr/>
          </a:p>
        </p:txBody>
      </p:sp>
      <p:pic>
        <p:nvPicPr>
          <p:cNvPr id="117" name="Google Shape;117;p18"/>
          <p:cNvPicPr preferRelativeResize="0"/>
          <p:nvPr/>
        </p:nvPicPr>
        <p:blipFill rotWithShape="1">
          <a:blip r:embed="rId3">
            <a:alphaModFix/>
          </a:blip>
          <a:srcRect b="96092" l="0" r="0" t="0"/>
          <a:stretch/>
        </p:blipFill>
        <p:spPr>
          <a:xfrm>
            <a:off x="453700" y="2528913"/>
            <a:ext cx="8268149" cy="551701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8" name="Google Shape;118;p18"/>
          <p:cNvSpPr/>
          <p:nvPr/>
        </p:nvSpPr>
        <p:spPr>
          <a:xfrm>
            <a:off x="1326225" y="2585313"/>
            <a:ext cx="1479900" cy="4536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 rot="10800000">
            <a:off x="5940225" y="2393763"/>
            <a:ext cx="1968300" cy="795900"/>
          </a:xfrm>
          <a:prstGeom prst="rect">
            <a:avLst/>
          </a:prstGeom>
          <a:noFill/>
          <a:ln cap="flat" cmpd="sng" w="1905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 rot="10800000">
            <a:off x="5981975" y="2505438"/>
            <a:ext cx="495600" cy="5865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 txBox="1"/>
          <p:nvPr/>
        </p:nvSpPr>
        <p:spPr>
          <a:xfrm>
            <a:off x="377500" y="1820438"/>
            <a:ext cx="10122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74EA7"/>
                </a:solidFill>
              </a:rPr>
              <a:t>&lt;header&gt;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2241225" y="2480613"/>
            <a:ext cx="10122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accent6"/>
                </a:solidFill>
              </a:rPr>
              <a:t>&lt;img&gt;</a:t>
            </a:r>
            <a:endParaRPr sz="1300">
              <a:solidFill>
                <a:schemeClr val="accent6"/>
              </a:solidFill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5894750" y="2116113"/>
            <a:ext cx="15915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A61C00"/>
                </a:solidFill>
              </a:rPr>
              <a:t>&lt;nav&gt; puis &lt;ul&gt;</a:t>
            </a:r>
            <a:endParaRPr sz="1300">
              <a:solidFill>
                <a:srgbClr val="A61C00"/>
              </a:solidFill>
            </a:endParaRPr>
          </a:p>
        </p:txBody>
      </p:sp>
      <p:sp>
        <p:nvSpPr>
          <p:cNvPr id="124" name="Google Shape;124;p18"/>
          <p:cNvSpPr/>
          <p:nvPr/>
        </p:nvSpPr>
        <p:spPr>
          <a:xfrm rot="10800000">
            <a:off x="6477525" y="2505438"/>
            <a:ext cx="439800" cy="5865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 rot="10800000">
            <a:off x="6917325" y="2505438"/>
            <a:ext cx="495600" cy="5865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 rot="10800000">
            <a:off x="7413025" y="2505438"/>
            <a:ext cx="453600" cy="5865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 txBox="1"/>
          <p:nvPr/>
        </p:nvSpPr>
        <p:spPr>
          <a:xfrm>
            <a:off x="5894750" y="2825938"/>
            <a:ext cx="15915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accent4"/>
                </a:solidFill>
              </a:rPr>
              <a:t>&lt;li&gt;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1221946" y="2126474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&lt;div&gt;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129" name="Google Shape;129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453700" y="2116125"/>
            <a:ext cx="8268300" cy="1234200"/>
          </a:xfrm>
          <a:prstGeom prst="rect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 rot="10800000">
            <a:off x="1221950" y="2171400"/>
            <a:ext cx="6777300" cy="1095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Maquette - Section accueil</a:t>
            </a:r>
            <a:endParaRPr/>
          </a:p>
        </p:txBody>
      </p:sp>
      <p:pic>
        <p:nvPicPr>
          <p:cNvPr id="137" name="Google Shape;137;p19"/>
          <p:cNvPicPr preferRelativeResize="0"/>
          <p:nvPr/>
        </p:nvPicPr>
        <p:blipFill rotWithShape="1">
          <a:blip r:embed="rId3">
            <a:alphaModFix/>
          </a:blip>
          <a:srcRect b="73121" l="0" r="0" t="3987"/>
          <a:stretch/>
        </p:blipFill>
        <p:spPr>
          <a:xfrm>
            <a:off x="674487" y="1425676"/>
            <a:ext cx="7903523" cy="3089538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8" name="Google Shape;138;p19"/>
          <p:cNvSpPr/>
          <p:nvPr/>
        </p:nvSpPr>
        <p:spPr>
          <a:xfrm>
            <a:off x="674344" y="1425772"/>
            <a:ext cx="7903668" cy="308966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/>
          <p:cNvSpPr/>
          <p:nvPr/>
        </p:nvSpPr>
        <p:spPr>
          <a:xfrm rot="10800000">
            <a:off x="674439" y="2760041"/>
            <a:ext cx="220239" cy="420692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/>
          <p:cNvSpPr txBox="1"/>
          <p:nvPr/>
        </p:nvSpPr>
        <p:spPr>
          <a:xfrm>
            <a:off x="601647" y="875640"/>
            <a:ext cx="967562" cy="4485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74EA7"/>
                </a:solidFill>
              </a:rPr>
              <a:t>&lt;section&gt;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574954" y="1143877"/>
            <a:ext cx="1193824" cy="4485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accent6"/>
                </a:solidFill>
              </a:rPr>
              <a:t>background</a:t>
            </a:r>
            <a:endParaRPr sz="1300">
              <a:solidFill>
                <a:schemeClr val="accent6"/>
              </a:solidFill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517696" y="2479724"/>
            <a:ext cx="597055" cy="4485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&lt;div&gt;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143" name="Google Shape;143;p19"/>
          <p:cNvSpPr/>
          <p:nvPr/>
        </p:nvSpPr>
        <p:spPr>
          <a:xfrm rot="10800000">
            <a:off x="1455099" y="3080817"/>
            <a:ext cx="794066" cy="340109"/>
          </a:xfrm>
          <a:prstGeom prst="rect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9"/>
          <p:cNvSpPr/>
          <p:nvPr/>
        </p:nvSpPr>
        <p:spPr>
          <a:xfrm rot="10800000">
            <a:off x="8357916" y="2760041"/>
            <a:ext cx="220239" cy="420692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9"/>
          <p:cNvSpPr txBox="1"/>
          <p:nvPr/>
        </p:nvSpPr>
        <p:spPr>
          <a:xfrm>
            <a:off x="8169508" y="2479724"/>
            <a:ext cx="597055" cy="4485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&lt;div&gt;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146" name="Google Shape;146;p19"/>
          <p:cNvSpPr/>
          <p:nvPr/>
        </p:nvSpPr>
        <p:spPr>
          <a:xfrm rot="10800000">
            <a:off x="1455194" y="2867174"/>
            <a:ext cx="2275233" cy="153422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9"/>
          <p:cNvSpPr/>
          <p:nvPr/>
        </p:nvSpPr>
        <p:spPr>
          <a:xfrm rot="10800000">
            <a:off x="1455314" y="2353139"/>
            <a:ext cx="3135830" cy="480627"/>
          </a:xfrm>
          <a:prstGeom prst="rect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9"/>
          <p:cNvSpPr/>
          <p:nvPr/>
        </p:nvSpPr>
        <p:spPr>
          <a:xfrm rot="10800000">
            <a:off x="1388281" y="2166380"/>
            <a:ext cx="3282943" cy="1534793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9"/>
          <p:cNvSpPr txBox="1"/>
          <p:nvPr/>
        </p:nvSpPr>
        <p:spPr>
          <a:xfrm>
            <a:off x="1275151" y="3323664"/>
            <a:ext cx="627166" cy="2641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C27BA0"/>
                </a:solidFill>
              </a:rPr>
              <a:t>&lt;a&gt;</a:t>
            </a:r>
            <a:endParaRPr sz="1300">
              <a:solidFill>
                <a:srgbClr val="C27BA0"/>
              </a:solidFill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2109675" y="2916618"/>
            <a:ext cx="627166" cy="2641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6AA84F"/>
                </a:solidFill>
              </a:rPr>
              <a:t>&lt;p&gt;</a:t>
            </a:r>
            <a:endParaRPr sz="1300">
              <a:solidFill>
                <a:srgbClr val="6AA84F"/>
              </a:solidFill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1388281" y="2071172"/>
            <a:ext cx="627166" cy="2641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F1C232"/>
                </a:solidFill>
              </a:rPr>
              <a:t>&lt;h2&gt;</a:t>
            </a:r>
            <a:endParaRPr sz="1300">
              <a:solidFill>
                <a:srgbClr val="F1C232"/>
              </a:solidFill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1290206" y="1871413"/>
            <a:ext cx="597055" cy="4485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&lt;div&gt;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601647" y="1200658"/>
            <a:ext cx="8073000" cy="3354600"/>
          </a:xfrm>
          <a:prstGeom prst="rect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Maquette - Section service</a:t>
            </a:r>
            <a:endParaRPr/>
          </a:p>
        </p:txBody>
      </p:sp>
      <p:pic>
        <p:nvPicPr>
          <p:cNvPr id="160" name="Google Shape;160;p20"/>
          <p:cNvPicPr preferRelativeResize="0"/>
          <p:nvPr/>
        </p:nvPicPr>
        <p:blipFill rotWithShape="1">
          <a:blip r:embed="rId3">
            <a:alphaModFix/>
          </a:blip>
          <a:srcRect b="48735" l="0" r="0" t="26885"/>
          <a:stretch/>
        </p:blipFill>
        <p:spPr>
          <a:xfrm>
            <a:off x="674475" y="1244200"/>
            <a:ext cx="7903526" cy="32904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1" name="Google Shape;161;p20"/>
          <p:cNvSpPr/>
          <p:nvPr/>
        </p:nvSpPr>
        <p:spPr>
          <a:xfrm rot="10800000">
            <a:off x="4182125" y="1640350"/>
            <a:ext cx="871500" cy="104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0"/>
          <p:cNvSpPr txBox="1"/>
          <p:nvPr/>
        </p:nvSpPr>
        <p:spPr>
          <a:xfrm>
            <a:off x="552772" y="906715"/>
            <a:ext cx="9675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74EA7"/>
                </a:solidFill>
              </a:rPr>
              <a:t>&lt;section&gt;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163" name="Google Shape;163;p20"/>
          <p:cNvSpPr txBox="1"/>
          <p:nvPr/>
        </p:nvSpPr>
        <p:spPr>
          <a:xfrm>
            <a:off x="3668446" y="1509049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&lt;div&gt;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164" name="Google Shape;164;p20"/>
          <p:cNvSpPr/>
          <p:nvPr/>
        </p:nvSpPr>
        <p:spPr>
          <a:xfrm rot="10800000">
            <a:off x="2976800" y="1786425"/>
            <a:ext cx="3312300" cy="3495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0"/>
          <p:cNvSpPr/>
          <p:nvPr/>
        </p:nvSpPr>
        <p:spPr>
          <a:xfrm rot="10800000">
            <a:off x="3744650" y="1278225"/>
            <a:ext cx="1825500" cy="334200"/>
          </a:xfrm>
          <a:prstGeom prst="rect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0"/>
          <p:cNvSpPr txBox="1"/>
          <p:nvPr/>
        </p:nvSpPr>
        <p:spPr>
          <a:xfrm>
            <a:off x="2748200" y="1481118"/>
            <a:ext cx="6273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6AA84F"/>
                </a:solidFill>
              </a:rPr>
              <a:t>&lt;p&gt;</a:t>
            </a:r>
            <a:endParaRPr sz="1300">
              <a:solidFill>
                <a:srgbClr val="6AA84F"/>
              </a:solidFill>
            </a:endParaRPr>
          </a:p>
        </p:txBody>
      </p:sp>
      <p:sp>
        <p:nvSpPr>
          <p:cNvPr id="167" name="Google Shape;167;p20"/>
          <p:cNvSpPr txBox="1"/>
          <p:nvPr/>
        </p:nvSpPr>
        <p:spPr>
          <a:xfrm>
            <a:off x="3183656" y="1285722"/>
            <a:ext cx="6273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F1C232"/>
                </a:solidFill>
              </a:rPr>
              <a:t>&lt;h1&gt;</a:t>
            </a:r>
            <a:endParaRPr sz="1300">
              <a:solidFill>
                <a:srgbClr val="F1C232"/>
              </a:solidFill>
            </a:endParaRPr>
          </a:p>
        </p:txBody>
      </p:sp>
      <p:sp>
        <p:nvSpPr>
          <p:cNvPr id="168" name="Google Shape;168;p20"/>
          <p:cNvSpPr/>
          <p:nvPr/>
        </p:nvSpPr>
        <p:spPr>
          <a:xfrm>
            <a:off x="601650" y="1211351"/>
            <a:ext cx="8073000" cy="3353400"/>
          </a:xfrm>
          <a:prstGeom prst="rect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0"/>
          <p:cNvSpPr/>
          <p:nvPr/>
        </p:nvSpPr>
        <p:spPr>
          <a:xfrm>
            <a:off x="1912550" y="2484375"/>
            <a:ext cx="1974600" cy="15360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 txBox="1"/>
          <p:nvPr/>
        </p:nvSpPr>
        <p:spPr>
          <a:xfrm>
            <a:off x="3435800" y="3752888"/>
            <a:ext cx="10122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accent6"/>
                </a:solidFill>
              </a:rPr>
              <a:t>&lt;img&gt;</a:t>
            </a:r>
            <a:endParaRPr sz="1000">
              <a:solidFill>
                <a:schemeClr val="accent6"/>
              </a:solidFill>
            </a:endParaRPr>
          </a:p>
        </p:txBody>
      </p:sp>
      <p:sp>
        <p:nvSpPr>
          <p:cNvPr id="171" name="Google Shape;171;p20"/>
          <p:cNvSpPr/>
          <p:nvPr/>
        </p:nvSpPr>
        <p:spPr>
          <a:xfrm rot="10800000">
            <a:off x="4613800" y="2505975"/>
            <a:ext cx="3259800" cy="1968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0"/>
          <p:cNvSpPr/>
          <p:nvPr/>
        </p:nvSpPr>
        <p:spPr>
          <a:xfrm rot="10800000">
            <a:off x="4676600" y="2652325"/>
            <a:ext cx="3127200" cy="642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0"/>
          <p:cNvSpPr/>
          <p:nvPr/>
        </p:nvSpPr>
        <p:spPr>
          <a:xfrm rot="10800000">
            <a:off x="4708825" y="2798900"/>
            <a:ext cx="414600" cy="405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/>
          <p:nvPr/>
        </p:nvSpPr>
        <p:spPr>
          <a:xfrm rot="10800000">
            <a:off x="5158450" y="2722125"/>
            <a:ext cx="2596500" cy="537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/>
          <p:nvPr/>
        </p:nvSpPr>
        <p:spPr>
          <a:xfrm rot="10800000">
            <a:off x="5197475" y="2798850"/>
            <a:ext cx="575100" cy="139800"/>
          </a:xfrm>
          <a:prstGeom prst="rect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0"/>
          <p:cNvSpPr/>
          <p:nvPr/>
        </p:nvSpPr>
        <p:spPr>
          <a:xfrm rot="10800000">
            <a:off x="5197500" y="2973200"/>
            <a:ext cx="2536500" cy="2586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 txBox="1"/>
          <p:nvPr/>
        </p:nvSpPr>
        <p:spPr>
          <a:xfrm>
            <a:off x="1703621" y="1957549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&lt;div&gt;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178" name="Google Shape;178;p20"/>
          <p:cNvSpPr txBox="1"/>
          <p:nvPr/>
        </p:nvSpPr>
        <p:spPr>
          <a:xfrm>
            <a:off x="4447996" y="2233724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&lt;div&gt;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179" name="Google Shape;179;p20"/>
          <p:cNvSpPr txBox="1"/>
          <p:nvPr/>
        </p:nvSpPr>
        <p:spPr>
          <a:xfrm>
            <a:off x="4559621" y="2403174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&lt;div&gt;</a:t>
            </a:r>
            <a:endParaRPr sz="1000">
              <a:solidFill>
                <a:schemeClr val="accent4"/>
              </a:solidFill>
            </a:endParaRPr>
          </a:p>
        </p:txBody>
      </p:sp>
      <p:sp>
        <p:nvSpPr>
          <p:cNvPr id="180" name="Google Shape;180;p20"/>
          <p:cNvSpPr txBox="1"/>
          <p:nvPr/>
        </p:nvSpPr>
        <p:spPr>
          <a:xfrm>
            <a:off x="4559621" y="2558999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&lt;div&gt;</a:t>
            </a:r>
            <a:endParaRPr sz="1000">
              <a:solidFill>
                <a:schemeClr val="accent4"/>
              </a:solidFill>
            </a:endParaRPr>
          </a:p>
        </p:txBody>
      </p:sp>
      <p:sp>
        <p:nvSpPr>
          <p:cNvPr id="181" name="Google Shape;181;p20"/>
          <p:cNvSpPr txBox="1"/>
          <p:nvPr/>
        </p:nvSpPr>
        <p:spPr>
          <a:xfrm>
            <a:off x="7276596" y="2644499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&lt;div&gt;</a:t>
            </a:r>
            <a:endParaRPr sz="1000">
              <a:solidFill>
                <a:schemeClr val="accent4"/>
              </a:solidFill>
            </a:endParaRPr>
          </a:p>
        </p:txBody>
      </p:sp>
      <p:sp>
        <p:nvSpPr>
          <p:cNvPr id="182" name="Google Shape;182;p20"/>
          <p:cNvSpPr txBox="1"/>
          <p:nvPr/>
        </p:nvSpPr>
        <p:spPr>
          <a:xfrm>
            <a:off x="5643246" y="2710999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1C232"/>
                </a:solidFill>
              </a:rPr>
              <a:t>&lt;h4&gt;</a:t>
            </a:r>
            <a:endParaRPr sz="1000">
              <a:solidFill>
                <a:srgbClr val="F1C232"/>
              </a:solidFill>
            </a:endParaRPr>
          </a:p>
        </p:txBody>
      </p:sp>
      <p:sp>
        <p:nvSpPr>
          <p:cNvPr id="183" name="Google Shape;183;p20"/>
          <p:cNvSpPr txBox="1"/>
          <p:nvPr/>
        </p:nvSpPr>
        <p:spPr>
          <a:xfrm>
            <a:off x="6034146" y="2710999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6AA84F"/>
                </a:solidFill>
              </a:rPr>
              <a:t>&lt;p&gt;</a:t>
            </a:r>
            <a:endParaRPr sz="1000">
              <a:solidFill>
                <a:srgbClr val="6AA84F"/>
              </a:solidFill>
            </a:endParaRPr>
          </a:p>
        </p:txBody>
      </p:sp>
      <p:sp>
        <p:nvSpPr>
          <p:cNvPr id="184" name="Google Shape;184;p20"/>
          <p:cNvSpPr/>
          <p:nvPr/>
        </p:nvSpPr>
        <p:spPr>
          <a:xfrm>
            <a:off x="4781400" y="2882800"/>
            <a:ext cx="223500" cy="210300"/>
          </a:xfrm>
          <a:prstGeom prst="rect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0"/>
          <p:cNvSpPr txBox="1"/>
          <p:nvPr/>
        </p:nvSpPr>
        <p:spPr>
          <a:xfrm>
            <a:off x="4750696" y="2973199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C27BA0"/>
                </a:solidFill>
              </a:rPr>
              <a:t>&lt;i&gt;</a:t>
            </a:r>
            <a:endParaRPr sz="1000">
              <a:solidFill>
                <a:srgbClr val="C27BA0"/>
              </a:solidFill>
            </a:endParaRPr>
          </a:p>
        </p:txBody>
      </p:sp>
      <p:sp>
        <p:nvSpPr>
          <p:cNvPr id="186" name="Google Shape;186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7" name="Google Shape;187;p20"/>
          <p:cNvSpPr/>
          <p:nvPr/>
        </p:nvSpPr>
        <p:spPr>
          <a:xfrm rot="10800000">
            <a:off x="1779825" y="2240525"/>
            <a:ext cx="6156600" cy="2289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0"/>
          <p:cNvSpPr/>
          <p:nvPr/>
        </p:nvSpPr>
        <p:spPr>
          <a:xfrm rot="10800000">
            <a:off x="1879000" y="2310025"/>
            <a:ext cx="2070600" cy="2132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0"/>
          <p:cNvSpPr txBox="1"/>
          <p:nvPr/>
        </p:nvSpPr>
        <p:spPr>
          <a:xfrm>
            <a:off x="1764108" y="2233724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&lt;div&gt;</a:t>
            </a:r>
            <a:endParaRPr sz="10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Maquette - Section projet</a:t>
            </a:r>
            <a:endParaRPr/>
          </a:p>
        </p:txBody>
      </p:sp>
      <p:pic>
        <p:nvPicPr>
          <p:cNvPr id="195" name="Google Shape;195;p21"/>
          <p:cNvPicPr preferRelativeResize="0"/>
          <p:nvPr/>
        </p:nvPicPr>
        <p:blipFill rotWithShape="1">
          <a:blip r:embed="rId3">
            <a:alphaModFix/>
          </a:blip>
          <a:srcRect b="25628" l="0" r="0" t="51351"/>
          <a:stretch/>
        </p:blipFill>
        <p:spPr>
          <a:xfrm>
            <a:off x="674475" y="1329364"/>
            <a:ext cx="7903526" cy="3107051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6" name="Google Shape;196;p21"/>
          <p:cNvSpPr/>
          <p:nvPr/>
        </p:nvSpPr>
        <p:spPr>
          <a:xfrm rot="10800000">
            <a:off x="4182125" y="1724100"/>
            <a:ext cx="871500" cy="104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1"/>
          <p:cNvSpPr txBox="1"/>
          <p:nvPr/>
        </p:nvSpPr>
        <p:spPr>
          <a:xfrm>
            <a:off x="3668446" y="1592799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&lt;div&gt;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198" name="Google Shape;198;p21"/>
          <p:cNvSpPr/>
          <p:nvPr/>
        </p:nvSpPr>
        <p:spPr>
          <a:xfrm rot="10800000">
            <a:off x="2976800" y="1870175"/>
            <a:ext cx="3312300" cy="3495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1"/>
          <p:cNvSpPr/>
          <p:nvPr/>
        </p:nvSpPr>
        <p:spPr>
          <a:xfrm rot="10800000">
            <a:off x="3744650" y="1361975"/>
            <a:ext cx="1825500" cy="334200"/>
          </a:xfrm>
          <a:prstGeom prst="rect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1"/>
          <p:cNvSpPr txBox="1"/>
          <p:nvPr/>
        </p:nvSpPr>
        <p:spPr>
          <a:xfrm>
            <a:off x="2748200" y="1564868"/>
            <a:ext cx="6273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6AA84F"/>
                </a:solidFill>
              </a:rPr>
              <a:t>&lt;p&gt;</a:t>
            </a:r>
            <a:endParaRPr sz="1300">
              <a:solidFill>
                <a:srgbClr val="6AA84F"/>
              </a:solidFill>
            </a:endParaRPr>
          </a:p>
        </p:txBody>
      </p:sp>
      <p:sp>
        <p:nvSpPr>
          <p:cNvPr id="201" name="Google Shape;201;p21"/>
          <p:cNvSpPr txBox="1"/>
          <p:nvPr/>
        </p:nvSpPr>
        <p:spPr>
          <a:xfrm>
            <a:off x="3183656" y="1369472"/>
            <a:ext cx="6273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F1C232"/>
                </a:solidFill>
              </a:rPr>
              <a:t>&lt;h1&gt;</a:t>
            </a:r>
            <a:endParaRPr sz="1300">
              <a:solidFill>
                <a:srgbClr val="F1C232"/>
              </a:solidFill>
            </a:endParaRPr>
          </a:p>
        </p:txBody>
      </p:sp>
      <p:sp>
        <p:nvSpPr>
          <p:cNvPr id="202" name="Google Shape;202;p21"/>
          <p:cNvSpPr/>
          <p:nvPr/>
        </p:nvSpPr>
        <p:spPr>
          <a:xfrm>
            <a:off x="6254225" y="2959575"/>
            <a:ext cx="1570500" cy="10398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"/>
          <p:cNvSpPr txBox="1"/>
          <p:nvPr/>
        </p:nvSpPr>
        <p:spPr>
          <a:xfrm>
            <a:off x="6226075" y="2889913"/>
            <a:ext cx="10122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FFFFFF"/>
                </a:solidFill>
              </a:rPr>
              <a:t>&lt;img&gt;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04" name="Google Shape;204;p21"/>
          <p:cNvSpPr txBox="1"/>
          <p:nvPr/>
        </p:nvSpPr>
        <p:spPr>
          <a:xfrm>
            <a:off x="565297" y="975790"/>
            <a:ext cx="9675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674EA7"/>
                </a:solidFill>
              </a:rPr>
              <a:t>&lt;section&gt;</a:t>
            </a:r>
            <a:endParaRPr>
              <a:solidFill>
                <a:srgbClr val="674EA7"/>
              </a:solidFill>
            </a:endParaRPr>
          </a:p>
        </p:txBody>
      </p:sp>
      <p:sp>
        <p:nvSpPr>
          <p:cNvPr id="205" name="Google Shape;205;p21"/>
          <p:cNvSpPr/>
          <p:nvPr/>
        </p:nvSpPr>
        <p:spPr>
          <a:xfrm>
            <a:off x="614175" y="1295012"/>
            <a:ext cx="8073000" cy="3200100"/>
          </a:xfrm>
          <a:prstGeom prst="rect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1"/>
          <p:cNvSpPr/>
          <p:nvPr/>
        </p:nvSpPr>
        <p:spPr>
          <a:xfrm rot="10800000">
            <a:off x="7433850" y="3482000"/>
            <a:ext cx="286200" cy="273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1"/>
          <p:cNvSpPr/>
          <p:nvPr/>
        </p:nvSpPr>
        <p:spPr>
          <a:xfrm rot="10800000">
            <a:off x="6303100" y="3579825"/>
            <a:ext cx="1465800" cy="384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1"/>
          <p:cNvSpPr/>
          <p:nvPr/>
        </p:nvSpPr>
        <p:spPr>
          <a:xfrm rot="10800000">
            <a:off x="6340075" y="3630375"/>
            <a:ext cx="702900" cy="138900"/>
          </a:xfrm>
          <a:prstGeom prst="rect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1"/>
          <p:cNvSpPr/>
          <p:nvPr/>
        </p:nvSpPr>
        <p:spPr>
          <a:xfrm rot="10800000">
            <a:off x="6340075" y="3769275"/>
            <a:ext cx="1087800" cy="115800"/>
          </a:xfrm>
          <a:prstGeom prst="rect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1"/>
          <p:cNvSpPr/>
          <p:nvPr/>
        </p:nvSpPr>
        <p:spPr>
          <a:xfrm>
            <a:off x="7519500" y="3549200"/>
            <a:ext cx="114900" cy="138900"/>
          </a:xfrm>
          <a:prstGeom prst="rect">
            <a:avLst/>
          </a:prstGeom>
          <a:noFill/>
          <a:ln cap="flat" cmpd="sng" w="19050">
            <a:solidFill>
              <a:srgbClr val="C27B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1"/>
          <p:cNvSpPr txBox="1"/>
          <p:nvPr/>
        </p:nvSpPr>
        <p:spPr>
          <a:xfrm>
            <a:off x="6226075" y="3286088"/>
            <a:ext cx="10122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&lt;div&gt;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212" name="Google Shape;212;p21"/>
          <p:cNvSpPr txBox="1"/>
          <p:nvPr/>
        </p:nvSpPr>
        <p:spPr>
          <a:xfrm>
            <a:off x="6892206" y="3505272"/>
            <a:ext cx="6273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F1C232"/>
                </a:solidFill>
              </a:rPr>
              <a:t>&lt;h5&gt;</a:t>
            </a:r>
            <a:endParaRPr sz="1000">
              <a:solidFill>
                <a:srgbClr val="F1C232"/>
              </a:solidFill>
            </a:endParaRPr>
          </a:p>
        </p:txBody>
      </p:sp>
      <p:sp>
        <p:nvSpPr>
          <p:cNvPr id="213" name="Google Shape;213;p21"/>
          <p:cNvSpPr txBox="1"/>
          <p:nvPr/>
        </p:nvSpPr>
        <p:spPr>
          <a:xfrm>
            <a:off x="7263306" y="3640272"/>
            <a:ext cx="6273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6AA84F"/>
                </a:solidFill>
              </a:rPr>
              <a:t>&lt;p&gt;</a:t>
            </a:r>
            <a:endParaRPr sz="1000">
              <a:solidFill>
                <a:srgbClr val="6AA84F"/>
              </a:solidFill>
            </a:endParaRPr>
          </a:p>
        </p:txBody>
      </p:sp>
      <p:sp>
        <p:nvSpPr>
          <p:cNvPr id="214" name="Google Shape;214;p21"/>
          <p:cNvSpPr txBox="1"/>
          <p:nvPr/>
        </p:nvSpPr>
        <p:spPr>
          <a:xfrm>
            <a:off x="7197431" y="3246884"/>
            <a:ext cx="627300" cy="2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C27BA0"/>
                </a:solidFill>
              </a:rPr>
              <a:t>&lt;i&gt;</a:t>
            </a:r>
            <a:endParaRPr sz="1000">
              <a:solidFill>
                <a:srgbClr val="C27BA0"/>
              </a:solidFill>
            </a:endParaRPr>
          </a:p>
        </p:txBody>
      </p:sp>
      <p:sp>
        <p:nvSpPr>
          <p:cNvPr id="215" name="Google Shape;215;p21"/>
          <p:cNvSpPr txBox="1"/>
          <p:nvPr/>
        </p:nvSpPr>
        <p:spPr>
          <a:xfrm>
            <a:off x="7308175" y="3144275"/>
            <a:ext cx="10122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&lt;div&gt;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16" name="Google Shape;216;p21"/>
          <p:cNvSpPr/>
          <p:nvPr/>
        </p:nvSpPr>
        <p:spPr>
          <a:xfrm rot="10800000">
            <a:off x="1464775" y="2873725"/>
            <a:ext cx="6531600" cy="1544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 txBox="1"/>
          <p:nvPr/>
        </p:nvSpPr>
        <p:spPr>
          <a:xfrm>
            <a:off x="1363846" y="2623749"/>
            <a:ext cx="5970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</a:rPr>
              <a:t>&lt;div&gt;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218" name="Google Shape;218;p21"/>
          <p:cNvSpPr/>
          <p:nvPr/>
        </p:nvSpPr>
        <p:spPr>
          <a:xfrm rot="10800000">
            <a:off x="3610625" y="2268600"/>
            <a:ext cx="2043300" cy="496500"/>
          </a:xfrm>
          <a:prstGeom prst="rect">
            <a:avLst/>
          </a:prstGeom>
          <a:noFill/>
          <a:ln cap="flat" cmpd="sng" w="1905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"/>
          <p:cNvSpPr txBox="1"/>
          <p:nvPr/>
        </p:nvSpPr>
        <p:spPr>
          <a:xfrm>
            <a:off x="3558263" y="2648300"/>
            <a:ext cx="15915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rgbClr val="A61C00"/>
                </a:solidFill>
              </a:rPr>
              <a:t>&lt;nav&gt; puis &lt;ul&gt;</a:t>
            </a:r>
            <a:endParaRPr sz="1000">
              <a:solidFill>
                <a:srgbClr val="A61C00"/>
              </a:solidFill>
            </a:endParaRPr>
          </a:p>
        </p:txBody>
      </p:sp>
      <p:sp>
        <p:nvSpPr>
          <p:cNvPr id="220" name="Google Shape;220;p21"/>
          <p:cNvSpPr/>
          <p:nvPr/>
        </p:nvSpPr>
        <p:spPr>
          <a:xfrm rot="10800000">
            <a:off x="3668450" y="2429249"/>
            <a:ext cx="495600" cy="3000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"/>
          <p:cNvSpPr txBox="1"/>
          <p:nvPr/>
        </p:nvSpPr>
        <p:spPr>
          <a:xfrm>
            <a:off x="3565125" y="2154538"/>
            <a:ext cx="15915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accent4"/>
                </a:solidFill>
              </a:rPr>
              <a:t>&lt;li&gt;</a:t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id="222" name="Google Shape;222;p21"/>
          <p:cNvSpPr/>
          <p:nvPr/>
        </p:nvSpPr>
        <p:spPr>
          <a:xfrm rot="10800000">
            <a:off x="4158575" y="2429249"/>
            <a:ext cx="495600" cy="3000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1"/>
          <p:cNvSpPr/>
          <p:nvPr/>
        </p:nvSpPr>
        <p:spPr>
          <a:xfrm rot="10800000">
            <a:off x="4654175" y="2429249"/>
            <a:ext cx="495600" cy="3000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1"/>
          <p:cNvSpPr/>
          <p:nvPr/>
        </p:nvSpPr>
        <p:spPr>
          <a:xfrm rot="10800000">
            <a:off x="5149800" y="2429250"/>
            <a:ext cx="441300" cy="3000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26" name="Google Shape;226;p21"/>
          <p:cNvSpPr/>
          <p:nvPr/>
        </p:nvSpPr>
        <p:spPr>
          <a:xfrm rot="10800000">
            <a:off x="6198675" y="2922250"/>
            <a:ext cx="1717800" cy="1152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